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герои из сказок люди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14290"/>
            <a:ext cx="5715040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85794"/>
            <a:ext cx="492922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Декорации</a:t>
            </a:r>
            <a:endParaRPr lang="ru-RU" dirty="0"/>
          </a:p>
        </p:txBody>
      </p:sp>
      <p:pic>
        <p:nvPicPr>
          <p:cNvPr id="1026" name="Picture 2" descr="C:\Users\User\Desktop\20230606_09333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00200"/>
            <a:ext cx="3857652" cy="4525963"/>
          </a:xfrm>
          <a:prstGeom prst="rect">
            <a:avLst/>
          </a:prstGeom>
          <a:noFill/>
        </p:spPr>
      </p:pic>
      <p:pic>
        <p:nvPicPr>
          <p:cNvPr id="1027" name="Picture 3" descr="C:\Users\User\Desktop\20230606_0935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43050"/>
            <a:ext cx="4038600" cy="4429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592935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28"/>
            <a:ext cx="5857916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657229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80"/>
            <a:ext cx="507209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14422"/>
            <a:ext cx="535785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7166"/>
            <a:ext cx="542928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30534_857b6e7454aeae2579926f0924c84f07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5000659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Декорации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7</cp:revision>
  <dcterms:created xsi:type="dcterms:W3CDTF">2023-06-06T16:58:03Z</dcterms:created>
  <dcterms:modified xsi:type="dcterms:W3CDTF">2023-06-07T17:46:08Z</dcterms:modified>
</cp:coreProperties>
</file>