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2" d="100"/>
          <a:sy n="62" d="100"/>
        </p:scale>
        <p:origin x="-163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6.jpeg"/><Relationship Id="rId7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0" Type="http://schemas.openxmlformats.org/officeDocument/2006/relationships/image" Target="../media/image29.png"/><Relationship Id="rId4" Type="http://schemas.openxmlformats.org/officeDocument/2006/relationships/image" Target="../media/image18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echk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289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4929197"/>
            <a:ext cx="721523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Посылка для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Дяди Федора.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(автоматизация звука Ч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слогах, словах, фразах)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дяде Федору собрать вещи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214818"/>
            <a:ext cx="2143125" cy="2143125"/>
          </a:xfrm>
        </p:spPr>
      </p:pic>
      <p:pic>
        <p:nvPicPr>
          <p:cNvPr id="5" name="Содержимое 3" descr="images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357694"/>
            <a:ext cx="2143125" cy="2143125"/>
          </a:xfrm>
          <a:prstGeom prst="rect">
            <a:avLst/>
          </a:prstGeom>
        </p:spPr>
      </p:pic>
      <p:pic>
        <p:nvPicPr>
          <p:cNvPr id="6" name="Содержимое 3" descr="images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143380"/>
            <a:ext cx="2143125" cy="2143125"/>
          </a:xfrm>
          <a:prstGeom prst="rect">
            <a:avLst/>
          </a:prstGeom>
        </p:spPr>
      </p:pic>
      <p:pic>
        <p:nvPicPr>
          <p:cNvPr id="7" name="Рисунок 6" descr="скачанные файлы (1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142984"/>
            <a:ext cx="1285884" cy="1515728"/>
          </a:xfrm>
          <a:prstGeom prst="rect">
            <a:avLst/>
          </a:prstGeom>
        </p:spPr>
      </p:pic>
      <p:pic>
        <p:nvPicPr>
          <p:cNvPr id="8" name="Рисунок 7" descr="скачанные файлы (10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143248"/>
            <a:ext cx="1913517" cy="1071570"/>
          </a:xfrm>
          <a:prstGeom prst="rect">
            <a:avLst/>
          </a:prstGeom>
        </p:spPr>
      </p:pic>
      <p:pic>
        <p:nvPicPr>
          <p:cNvPr id="9" name="Рисунок 8" descr="скачанные файлы (1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571612"/>
            <a:ext cx="1323969" cy="1271935"/>
          </a:xfrm>
          <a:prstGeom prst="rect">
            <a:avLst/>
          </a:prstGeom>
        </p:spPr>
      </p:pic>
      <p:pic>
        <p:nvPicPr>
          <p:cNvPr id="10" name="Рисунок 9" descr="скачанные файлы (1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428736"/>
            <a:ext cx="1285884" cy="1482766"/>
          </a:xfrm>
          <a:prstGeom prst="rect">
            <a:avLst/>
          </a:prstGeom>
        </p:spPr>
      </p:pic>
      <p:pic>
        <p:nvPicPr>
          <p:cNvPr id="11" name="Рисунок 10" descr="скачанные файлы (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928934"/>
            <a:ext cx="1357322" cy="1363381"/>
          </a:xfrm>
          <a:prstGeom prst="rect">
            <a:avLst/>
          </a:prstGeom>
        </p:spPr>
      </p:pic>
      <p:pic>
        <p:nvPicPr>
          <p:cNvPr id="12" name="Рисунок 11" descr="скачанные файлы (4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2428868"/>
            <a:ext cx="1357322" cy="149051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6286520"/>
            <a:ext cx="1057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6357958"/>
            <a:ext cx="752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6357958"/>
            <a:ext cx="771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0.11771 L 0.34375 0.5793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04163E-6 L -0.22049 0.37767 " pathEditMode="relative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036E-7 L -0.44897 0.3672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6161E-6 L 0.61423 0.24121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0361E-6 L -0.0316 0.25184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7308E-6 L -0.06302 0.30435 " pathEditMode="relative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помощь.</a:t>
            </a:r>
            <a:endParaRPr lang="ru-RU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152" y="1428736"/>
            <a:ext cx="6387682" cy="449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53808">
            <a:off x="857250" y="1219200"/>
            <a:ext cx="7523163" cy="4729163"/>
          </a:xfrm>
          <a:custGeom>
            <a:avLst/>
            <a:gdLst>
              <a:gd name="connsiteX0" fmla="*/ 795130 w 7520608"/>
              <a:gd name="connsiteY0" fmla="*/ 212034 h 4177747"/>
              <a:gd name="connsiteX1" fmla="*/ 6887817 w 7520608"/>
              <a:gd name="connsiteY1" fmla="*/ 192156 h 4177747"/>
              <a:gd name="connsiteX2" fmla="*/ 99391 w 7520608"/>
              <a:gd name="connsiteY2" fmla="*/ 1364973 h 4177747"/>
              <a:gd name="connsiteX3" fmla="*/ 7484165 w 7520608"/>
              <a:gd name="connsiteY3" fmla="*/ 1792356 h 4177747"/>
              <a:gd name="connsiteX4" fmla="*/ 318052 w 7520608"/>
              <a:gd name="connsiteY4" fmla="*/ 3004930 h 4177747"/>
              <a:gd name="connsiteX5" fmla="*/ 7066721 w 7520608"/>
              <a:gd name="connsiteY5" fmla="*/ 4157869 h 4177747"/>
              <a:gd name="connsiteX6" fmla="*/ 7066721 w 7520608"/>
              <a:gd name="connsiteY6" fmla="*/ 4157869 h 4177747"/>
              <a:gd name="connsiteX7" fmla="*/ 7086599 w 7520608"/>
              <a:gd name="connsiteY7" fmla="*/ 4177747 h 417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0608" h="4177747">
                <a:moveTo>
                  <a:pt x="795130" y="212034"/>
                </a:moveTo>
                <a:cubicBezTo>
                  <a:pt x="3899451" y="106017"/>
                  <a:pt x="7003773" y="0"/>
                  <a:pt x="6887817" y="192156"/>
                </a:cubicBezTo>
                <a:cubicBezTo>
                  <a:pt x="6771861" y="384312"/>
                  <a:pt x="0" y="1098273"/>
                  <a:pt x="99391" y="1364973"/>
                </a:cubicBezTo>
                <a:cubicBezTo>
                  <a:pt x="198782" y="1631673"/>
                  <a:pt x="7447722" y="1519030"/>
                  <a:pt x="7484165" y="1792356"/>
                </a:cubicBezTo>
                <a:cubicBezTo>
                  <a:pt x="7520608" y="2065682"/>
                  <a:pt x="387626" y="2610678"/>
                  <a:pt x="318052" y="3004930"/>
                </a:cubicBezTo>
                <a:cubicBezTo>
                  <a:pt x="248478" y="3399182"/>
                  <a:pt x="7066721" y="4157869"/>
                  <a:pt x="7066721" y="4157869"/>
                </a:cubicBezTo>
                <a:lnTo>
                  <a:pt x="7066721" y="4157869"/>
                </a:lnTo>
                <a:lnTo>
                  <a:pt x="7086599" y="4177747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733256"/>
            <a:ext cx="401988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Печкин едет на поезде…</a:t>
            </a:r>
          </a:p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Ч-Ч-Ч…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24028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57166"/>
            <a:ext cx="1928816" cy="13630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025E-7 C 0.325 -0.00278 0.65 -0.00555 0.62153 0.02451 C 0.59305 0.05458 -0.17483 0.13807 -0.17066 0.18039 C -0.1665 0.22271 0.64653 0.23404 0.64618 0.27868 C 0.64583 0.32331 -0.16181 0.38043 -0.17222 0.44866 C -0.18264 0.51688 0.45729 0.64847 0.58316 0.6884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_Ocean________509bb493313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86608"/>
          </a:xfrm>
        </p:spPr>
      </p:pic>
      <p:sp>
        <p:nvSpPr>
          <p:cNvPr id="5" name="Прямоугольник 4"/>
          <p:cNvSpPr/>
          <p:nvPr/>
        </p:nvSpPr>
        <p:spPr>
          <a:xfrm>
            <a:off x="2319877" y="214291"/>
            <a:ext cx="40149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стучат колеса?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7" y="1571612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Ач-ач-ач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9877" y="2357430"/>
            <a:ext cx="2885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Оч-оч-оч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3" y="3143248"/>
            <a:ext cx="2928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Уч-уч-уч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967335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чу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9877" y="4143380"/>
            <a:ext cx="392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что- чту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9877" y="5561412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Чна-чно-чну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96fa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ochtalion-pechkin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806" y="2195819"/>
            <a:ext cx="4051194" cy="466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9877" y="35716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 посылку для дядя Федора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слова со звуком Ч)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скачанные файлы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000108"/>
            <a:ext cx="1571636" cy="1578652"/>
          </a:xfrm>
          <a:prstGeom prst="rect">
            <a:avLst/>
          </a:prstGeom>
        </p:spPr>
      </p:pic>
      <p:pic>
        <p:nvPicPr>
          <p:cNvPr id="8" name="Рисунок 7" descr="скачанные файлы (6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1785926"/>
            <a:ext cx="1524000" cy="1295400"/>
          </a:xfrm>
          <a:prstGeom prst="rect">
            <a:avLst/>
          </a:prstGeom>
        </p:spPr>
      </p:pic>
      <p:pic>
        <p:nvPicPr>
          <p:cNvPr id="11" name="Рисунок 10" descr="скачанные файлы (4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285728"/>
            <a:ext cx="2038350" cy="2238375"/>
          </a:xfrm>
          <a:prstGeom prst="rect">
            <a:avLst/>
          </a:prstGeom>
        </p:spPr>
      </p:pic>
      <p:pic>
        <p:nvPicPr>
          <p:cNvPr id="12" name="Рисунок 11" descr="скачанные файлы (5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00438"/>
            <a:ext cx="2466975" cy="1847850"/>
          </a:xfrm>
          <a:prstGeom prst="rect">
            <a:avLst/>
          </a:prstGeom>
        </p:spPr>
      </p:pic>
      <p:pic>
        <p:nvPicPr>
          <p:cNvPr id="13" name="Рисунок 12" descr="images (2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3643314"/>
            <a:ext cx="2266950" cy="2019300"/>
          </a:xfrm>
          <a:prstGeom prst="rect">
            <a:avLst/>
          </a:prstGeom>
        </p:spPr>
      </p:pic>
      <p:sp>
        <p:nvSpPr>
          <p:cNvPr id="14" name="Стрелка вправо 13">
            <a:hlinkClick r:id="rId10" action="ppaction://hlinksldjump"/>
          </p:cNvPr>
          <p:cNvSpPr/>
          <p:nvPr/>
        </p:nvSpPr>
        <p:spPr>
          <a:xfrm>
            <a:off x="5357818" y="5429264"/>
            <a:ext cx="114300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96fa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ochtalion-pechkin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806" y="2195819"/>
            <a:ext cx="4051194" cy="4662181"/>
          </a:xfrm>
          <a:prstGeom prst="rect">
            <a:avLst/>
          </a:prstGeom>
        </p:spPr>
      </p:pic>
      <p:pic>
        <p:nvPicPr>
          <p:cNvPr id="14" name="Рисунок 13" descr="smiles-8marta-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428736"/>
            <a:ext cx="512581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96fa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4997" y="0"/>
            <a:ext cx="9458997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319877" y="285728"/>
            <a:ext cx="43313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чем читает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Печкин.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14620"/>
            <a:ext cx="1609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785794"/>
            <a:ext cx="2995628" cy="5625936"/>
          </a:xfrm>
          <a:prstGeom prst="rect">
            <a:avLst/>
          </a:prstGeom>
        </p:spPr>
      </p:pic>
      <p:pic>
        <p:nvPicPr>
          <p:cNvPr id="8" name="Рисунок 7" descr="скачанные файлы (8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928670"/>
            <a:ext cx="2790825" cy="1638300"/>
          </a:xfrm>
          <a:prstGeom prst="rect">
            <a:avLst/>
          </a:prstGeom>
        </p:spPr>
      </p:pic>
      <p:pic>
        <p:nvPicPr>
          <p:cNvPr id="9" name="Рисунок 8" descr="скачанные файлы (9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714620"/>
            <a:ext cx="2447925" cy="1866900"/>
          </a:xfrm>
          <a:prstGeom prst="rect">
            <a:avLst/>
          </a:prstGeom>
        </p:spPr>
      </p:pic>
      <p:pic>
        <p:nvPicPr>
          <p:cNvPr id="12" name="Рисунок 11" descr="скачанные файлы (10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786322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96fa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4997" y="0"/>
            <a:ext cx="9458997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319877" y="285728"/>
            <a:ext cx="43313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чем мечтает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Печкин.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500306"/>
            <a:ext cx="2234860" cy="4197176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786050" y="1500174"/>
            <a:ext cx="4429156" cy="30718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качанные файлы (1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857364"/>
            <a:ext cx="1990725" cy="2295525"/>
          </a:xfrm>
          <a:prstGeom prst="rect">
            <a:avLst/>
          </a:prstGeom>
        </p:spPr>
      </p:pic>
      <p:pic>
        <p:nvPicPr>
          <p:cNvPr id="13" name="Рисунок 12" descr="chay-limon-pri-pankreatit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357430"/>
            <a:ext cx="2285984" cy="1416728"/>
          </a:xfrm>
          <a:prstGeom prst="rect">
            <a:avLst/>
          </a:prstGeom>
        </p:spPr>
      </p:pic>
      <p:pic>
        <p:nvPicPr>
          <p:cNvPr id="14" name="Рисунок 13" descr="скачанные файлы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2071678"/>
            <a:ext cx="228600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echki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29000" y="-819472"/>
            <a:ext cx="17633701" cy="7927453"/>
          </a:xfrm>
        </p:spPr>
      </p:pic>
      <p:sp>
        <p:nvSpPr>
          <p:cNvPr id="5" name="Прямоугольник 4"/>
          <p:cNvSpPr/>
          <p:nvPr/>
        </p:nvSpPr>
        <p:spPr>
          <a:xfrm>
            <a:off x="2319877" y="285729"/>
            <a:ext cx="41331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Печкин отдаст посылку,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угостим его чаем.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Расскажите, с чем пьет чай Печкин?</a:t>
            </a:r>
            <a:endParaRPr lang="ru-RU" dirty="0"/>
          </a:p>
        </p:txBody>
      </p:sp>
      <p:pic>
        <p:nvPicPr>
          <p:cNvPr id="4" name="Содержимое 3" descr="pochtalion-pechkin-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1173" y="1928802"/>
            <a:ext cx="3932827" cy="4525962"/>
          </a:xfrm>
        </p:spPr>
      </p:pic>
      <p:pic>
        <p:nvPicPr>
          <p:cNvPr id="5" name="Рисунок 4" descr="clip38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F0F7"/>
              </a:clrFrom>
              <a:clrTo>
                <a:srgbClr val="EDF0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3116"/>
            <a:ext cx="2071702" cy="1657361"/>
          </a:xfrm>
          <a:prstGeom prst="rect">
            <a:avLst/>
          </a:prstGeom>
        </p:spPr>
      </p:pic>
      <p:pic>
        <p:nvPicPr>
          <p:cNvPr id="6" name="Рисунок 5" descr="скачанные файлы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214422"/>
            <a:ext cx="2524125" cy="1809750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3286124"/>
            <a:ext cx="1571636" cy="1399945"/>
          </a:xfrm>
          <a:prstGeom prst="rect">
            <a:avLst/>
          </a:prstGeom>
        </p:spPr>
      </p:pic>
      <p:pic>
        <p:nvPicPr>
          <p:cNvPr id="8" name="Рисунок 7" descr="скачанные файлы (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F1F6"/>
              </a:clrFrom>
              <a:clrTo>
                <a:srgbClr val="EEF1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5072074"/>
            <a:ext cx="1571636" cy="125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86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Расскажите, с чем пьет чай Печкин?</vt:lpstr>
      <vt:lpstr>Помоги дяде Федору собрать вещи </vt:lpstr>
      <vt:lpstr>Спасибо за помощь.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8</cp:revision>
  <dcterms:created xsi:type="dcterms:W3CDTF">2015-04-07T07:15:56Z</dcterms:created>
  <dcterms:modified xsi:type="dcterms:W3CDTF">2020-04-05T18:13:13Z</dcterms:modified>
</cp:coreProperties>
</file>