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image/jpeg" Extension="jpeg"/>
  <Default ContentType="audio/wav" Extension="wav"/>
  <Default ContentType="application/vnd.openxmlformats-package.relationships+xml" Extension="rels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  <p:sldMasterId id="2147483661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2.jp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32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правильную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